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obster"/>
      <p:regular r:id="rId26"/>
    </p:embeddedFont>
    <p:embeddedFont>
      <p:font typeface="Assistant"/>
      <p:regular r:id="rId27"/>
      <p:bold r:id="rId28"/>
    </p:embeddedFon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bster-regular.fntdata"/><Relationship Id="rId25" Type="http://schemas.openxmlformats.org/officeDocument/2006/relationships/slide" Target="slides/slide20.xml"/><Relationship Id="rId28" Type="http://schemas.openxmlformats.org/officeDocument/2006/relationships/font" Target="fonts/Assistant-bold.fntdata"/><Relationship Id="rId27" Type="http://schemas.openxmlformats.org/officeDocument/2006/relationships/font" Target="fonts/Assistan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ec442f5d4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ec442f5d4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c442f5d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ec442f5d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ec442f5d4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ec442f5d4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ec442f5d4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ec442f5d4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c442f5d4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c442f5d4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c442f5d4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c442f5d4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ec442f5d4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ec442f5d4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c442f5d4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c442f5d4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c442f5d4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ec442f5d4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c442f5d4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ec442f5d4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ec442f5d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ec442f5d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ec442f5d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ec442f5d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ec442f5d4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ec442f5d4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ec442f5d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ec442f5d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ec442f5d4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ec442f5d4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ec442f5d4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ec442f5d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ec442f5d4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ec442f5d4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c442f5d4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c442f5d4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c442f5d4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c442f5d4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1A5B7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5B7B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0" y="1076375"/>
            <a:ext cx="8068099" cy="14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B26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12" y="618350"/>
            <a:ext cx="2523976" cy="39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850" y="818275"/>
            <a:ext cx="1727900" cy="351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12" y="618350"/>
            <a:ext cx="2523976" cy="39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725" y="818275"/>
            <a:ext cx="1759724" cy="342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12" y="618350"/>
            <a:ext cx="2523976" cy="39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525" y="814100"/>
            <a:ext cx="1712950" cy="344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0E0E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950" y="-3"/>
            <a:ext cx="3635976" cy="514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84" y="0"/>
            <a:ext cx="3635968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E7CC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1352550"/>
            <a:ext cx="38481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06666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075" y="1488375"/>
            <a:ext cx="4572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E7CC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1352550"/>
            <a:ext cx="38481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 rotWithShape="1">
          <a:blip r:embed="rId4">
            <a:alphaModFix/>
          </a:blip>
          <a:srcRect b="0" l="-650" r="650" t="0"/>
          <a:stretch/>
        </p:blipFill>
        <p:spPr>
          <a:xfrm>
            <a:off x="-1229650" y="-154475"/>
            <a:ext cx="11453750" cy="53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300" y="1601725"/>
            <a:ext cx="4091400" cy="19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50" y="393500"/>
            <a:ext cx="4556900" cy="45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9138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58950" y="1853650"/>
            <a:ext cx="9026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CHESS</a:t>
            </a:r>
            <a:r>
              <a:rPr b="1" lang="ca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5300" y="2229900"/>
            <a:ext cx="90534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800"/>
              <a:t>Más de 28.000 personas mayores de 60 años </a:t>
            </a:r>
            <a:r>
              <a:rPr b="1" lang="ca" sz="4800">
                <a:solidFill>
                  <a:srgbClr val="FFFFFF"/>
                </a:solidFill>
              </a:rPr>
              <a:t>viven</a:t>
            </a:r>
            <a:r>
              <a:rPr b="1" lang="ca" sz="4800">
                <a:solidFill>
                  <a:srgbClr val="4A86E8"/>
                </a:solidFill>
              </a:rPr>
              <a:t> </a:t>
            </a:r>
            <a:r>
              <a:rPr b="1" lang="ca" sz="4800"/>
              <a:t>en Mataró</a:t>
            </a:r>
            <a:endParaRPr b="1"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“</a:t>
            </a: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Algunos dicen que 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son los pies los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que nos llevan,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yo creo que son 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latin typeface="Lobster"/>
                <a:ea typeface="Lobster"/>
                <a:cs typeface="Lobster"/>
                <a:sym typeface="Lobster"/>
              </a:rPr>
              <a:t>las ganas”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5300" y="2229900"/>
            <a:ext cx="90534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800"/>
              <a:t>Casi 90.000 personas mayores </a:t>
            </a:r>
            <a:r>
              <a:rPr b="1" lang="ca" sz="4800">
                <a:solidFill>
                  <a:srgbClr val="4A86E8"/>
                </a:solidFill>
              </a:rPr>
              <a:t>viven solas</a:t>
            </a:r>
            <a:r>
              <a:rPr b="1" lang="ca" sz="4800"/>
              <a:t> en Barcelona</a:t>
            </a:r>
            <a:endParaRPr b="1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5036275" y="724200"/>
            <a:ext cx="3575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0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Agustín, 79 años</a:t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4025" y="-878937"/>
            <a:ext cx="5176022" cy="690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PROBLEMA</a:t>
            </a:r>
            <a:endParaRPr/>
          </a:p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5036275" y="724200"/>
            <a:ext cx="3575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0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Manuel, 72 años</a:t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050" y="0"/>
            <a:ext cx="4689052" cy="625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PROBLEMA</a:t>
            </a:r>
            <a:endParaRPr/>
          </a:p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5036275" y="724200"/>
            <a:ext cx="3575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0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Araceli</a:t>
            </a:r>
            <a:r>
              <a:rPr b="1" lang="ca" sz="30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, 72 años</a:t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371" y="-187026"/>
            <a:ext cx="4853376" cy="647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818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375" y="1579223"/>
            <a:ext cx="1784650" cy="17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50" y="2058287"/>
            <a:ext cx="5540604" cy="1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65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9999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12" y="618350"/>
            <a:ext cx="2523976" cy="39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200" y="815175"/>
            <a:ext cx="1718549" cy="34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